
<file path=[Content_Types].xml><?xml version="1.0" encoding="utf-8"?>
<Types xmlns="http://schemas.openxmlformats.org/package/2006/content-types">
  <Default Extension="png" ContentType="image/png"/>
  <Default Extension="a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0" r:id="rId4"/>
    <p:sldId id="258" r:id="rId5"/>
    <p:sldId id="262" r:id="rId6"/>
    <p:sldId id="257" r:id="rId7"/>
    <p:sldId id="264" r:id="rId8"/>
    <p:sldId id="261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A2CC4B-2C0B-4D00-9E0F-B017578AB184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</dgm:pt>
    <dgm:pt modelId="{9CD9146A-5320-4EA4-A808-5EBF985385D6}">
      <dgm:prSet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ＭＳ Ｐゴシック" pitchFamily="34" charset="-128"/>
              <a:cs typeface="Arial" pitchFamily="34" charset="0"/>
            </a:rPr>
            <a:t>Then we decided to really go for it –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ＭＳ Ｐゴシック" pitchFamily="34" charset="-128"/>
              <a:cs typeface="Arial" pitchFamily="34" charset="0"/>
            </a:rPr>
            <a:t>MASSIVE CULTURAL CHANGE</a:t>
          </a:r>
        </a:p>
      </dgm:t>
    </dgm:pt>
    <dgm:pt modelId="{746718F0-5368-4704-80DC-1185A972C5B9}" type="sibTrans" cxnId="{A3B61321-7FB3-4C46-9133-AE4697452884}">
      <dgm:prSet/>
      <dgm:spPr/>
      <dgm:t>
        <a:bodyPr/>
        <a:lstStyle/>
        <a:p>
          <a:endParaRPr lang="en-GB"/>
        </a:p>
      </dgm:t>
    </dgm:pt>
    <dgm:pt modelId="{ED1F8354-51DB-4DA5-BC19-7370B43A89DC}" type="parTrans" cxnId="{A3B61321-7FB3-4C46-9133-AE4697452884}">
      <dgm:prSet/>
      <dgm:spPr/>
      <dgm:t>
        <a:bodyPr/>
        <a:lstStyle/>
        <a:p>
          <a:endParaRPr lang="en-GB"/>
        </a:p>
      </dgm:t>
    </dgm:pt>
    <dgm:pt modelId="{8358F625-C27F-434D-BC0F-A5F22327A00D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ＭＳ Ｐゴシック" pitchFamily="34" charset="-128"/>
              <a:cs typeface="Arial" pitchFamily="34" charset="0"/>
            </a:rPr>
            <a:t>Expectation that senior staff would use email/electronic communication to provide audit trail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ＭＳ Ｐゴシック" pitchFamily="34" charset="-128"/>
              <a:cs typeface="Arial" pitchFamily="34" charset="0"/>
            </a:rPr>
            <a:t>Use of IT to report maintenance issues and daily reports/handovers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ＭＳ Ｐゴシック" pitchFamily="34" charset="-128"/>
              <a:cs typeface="Arial" pitchFamily="34" charset="0"/>
            </a:rPr>
            <a:t>Communication between Social Workers, Hospital and GPs moved towards email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GB" altLang="en-US" sz="1400" b="1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ＭＳ Ｐゴシック" pitchFamily="34" charset="-128"/>
            <a:cs typeface="Arial" pitchFamily="34" charset="0"/>
          </a:endParaRPr>
        </a:p>
      </dgm:t>
    </dgm:pt>
    <dgm:pt modelId="{25AF0019-F60B-4EDE-B762-CA51BEB26298}" type="sibTrans" cxnId="{DE25F8A1-0172-46E5-824F-005BB823C9F2}">
      <dgm:prSet/>
      <dgm:spPr/>
      <dgm:t>
        <a:bodyPr/>
        <a:lstStyle/>
        <a:p>
          <a:endParaRPr lang="en-GB"/>
        </a:p>
      </dgm:t>
    </dgm:pt>
    <dgm:pt modelId="{B6F27983-2247-421E-B726-B01B25B7E72B}" type="parTrans" cxnId="{DE25F8A1-0172-46E5-824F-005BB823C9F2}">
      <dgm:prSet/>
      <dgm:spPr/>
      <dgm:t>
        <a:bodyPr/>
        <a:lstStyle/>
        <a:p>
          <a:endParaRPr lang="en-GB"/>
        </a:p>
      </dgm:t>
    </dgm:pt>
    <dgm:pt modelId="{856543C1-F88B-43E7-A6EF-639C4D6CDB6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8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ＭＳ Ｐゴシック" pitchFamily="34" charset="-128"/>
              <a:cs typeface="Arial" pitchFamily="34" charset="0"/>
            </a:rPr>
            <a:t>Wifi</a:t>
          </a:r>
          <a:r>
            <a:rPr kumimoji="0" lang="en-GB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ＭＳ Ｐゴシック" pitchFamily="34" charset="-128"/>
              <a:cs typeface="Arial" pitchFamily="34" charset="0"/>
            </a:rPr>
            <a:t> enabled &amp; computers available throughout building for staff &amp; residents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ＭＳ Ｐゴシック" pitchFamily="34" charset="-128"/>
              <a:cs typeface="Arial" pitchFamily="34" charset="0"/>
            </a:rPr>
            <a:t>Every member of staff with internet access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GB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ＭＳ Ｐゴシック" pitchFamily="34" charset="-128"/>
              <a:cs typeface="Arial" pitchFamily="34" charset="0"/>
            </a:rPr>
            <a:t>Use of intranet for holding all key policies and procedures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en-GB" altLang="en-US" sz="1400" b="0" i="0" u="none" strike="noStrike" cap="none" normalizeH="0" baseline="0" dirty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34" charset="-128"/>
            <a:cs typeface="Arial" pitchFamily="34" charset="0"/>
          </a:endParaRPr>
        </a:p>
      </dgm:t>
    </dgm:pt>
    <dgm:pt modelId="{48B4FE6F-2FB7-4F37-9C72-E3C93931A829}" type="sibTrans" cxnId="{C617D5AF-0D89-4909-9F50-C9D940F55D86}">
      <dgm:prSet/>
      <dgm:spPr/>
      <dgm:t>
        <a:bodyPr/>
        <a:lstStyle/>
        <a:p>
          <a:endParaRPr lang="en-GB"/>
        </a:p>
      </dgm:t>
    </dgm:pt>
    <dgm:pt modelId="{6C71CEE3-11FE-41CE-B993-24A2F4874E3B}" type="parTrans" cxnId="{C617D5AF-0D89-4909-9F50-C9D940F55D86}">
      <dgm:prSet/>
      <dgm:spPr/>
      <dgm:t>
        <a:bodyPr/>
        <a:lstStyle/>
        <a:p>
          <a:endParaRPr lang="en-GB"/>
        </a:p>
      </dgm:t>
    </dgm:pt>
    <dgm:pt modelId="{2DF8F8C1-995A-4B67-9A6B-8837EEE5989D}" type="pres">
      <dgm:prSet presAssocID="{B7A2CC4B-2C0B-4D00-9E0F-B017578AB18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A2A7717-C8D2-4D7C-B28C-D65AC9EED6C3}" type="pres">
      <dgm:prSet presAssocID="{856543C1-F88B-43E7-A6EF-639C4D6CDB62}" presName="hierRoot1" presStyleCnt="0">
        <dgm:presLayoutVars>
          <dgm:hierBranch/>
        </dgm:presLayoutVars>
      </dgm:prSet>
      <dgm:spPr/>
    </dgm:pt>
    <dgm:pt modelId="{96553B8F-C5C8-4C10-BEBC-15F0C2018D0C}" type="pres">
      <dgm:prSet presAssocID="{856543C1-F88B-43E7-A6EF-639C4D6CDB62}" presName="rootComposite1" presStyleCnt="0"/>
      <dgm:spPr/>
    </dgm:pt>
    <dgm:pt modelId="{80A0CCE6-FC6E-446A-BD9D-B94EC44BCA38}" type="pres">
      <dgm:prSet presAssocID="{856543C1-F88B-43E7-A6EF-639C4D6CDB62}" presName="rootText1" presStyleLbl="node0" presStyleIdx="0" presStyleCnt="1" custScaleX="256761" custScaleY="11246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5C8294C-B712-4D9D-B12A-1605AB956134}" type="pres">
      <dgm:prSet presAssocID="{856543C1-F88B-43E7-A6EF-639C4D6CDB62}" presName="rootConnector1" presStyleLbl="node1" presStyleIdx="0" presStyleCnt="0"/>
      <dgm:spPr/>
      <dgm:t>
        <a:bodyPr/>
        <a:lstStyle/>
        <a:p>
          <a:endParaRPr lang="en-GB"/>
        </a:p>
      </dgm:t>
    </dgm:pt>
    <dgm:pt modelId="{B1937E11-137B-4D2A-B768-F346BFABA128}" type="pres">
      <dgm:prSet presAssocID="{856543C1-F88B-43E7-A6EF-639C4D6CDB62}" presName="hierChild2" presStyleCnt="0"/>
      <dgm:spPr/>
    </dgm:pt>
    <dgm:pt modelId="{A0069FAF-DA86-43EA-9FAB-A36E1661E30A}" type="pres">
      <dgm:prSet presAssocID="{B6F27983-2247-421E-B726-B01B25B7E72B}" presName="Name35" presStyleLbl="parChTrans1D2" presStyleIdx="0" presStyleCnt="1"/>
      <dgm:spPr/>
      <dgm:t>
        <a:bodyPr/>
        <a:lstStyle/>
        <a:p>
          <a:endParaRPr lang="en-GB"/>
        </a:p>
      </dgm:t>
    </dgm:pt>
    <dgm:pt modelId="{92DD550B-FFE4-46EE-B504-9E279DE5750C}" type="pres">
      <dgm:prSet presAssocID="{8358F625-C27F-434D-BC0F-A5F22327A00D}" presName="hierRoot2" presStyleCnt="0">
        <dgm:presLayoutVars>
          <dgm:hierBranch/>
        </dgm:presLayoutVars>
      </dgm:prSet>
      <dgm:spPr/>
    </dgm:pt>
    <dgm:pt modelId="{69B9928D-BBD0-4D48-9D88-168E91676082}" type="pres">
      <dgm:prSet presAssocID="{8358F625-C27F-434D-BC0F-A5F22327A00D}" presName="rootComposite" presStyleCnt="0"/>
      <dgm:spPr/>
    </dgm:pt>
    <dgm:pt modelId="{B87A8AB7-C98F-4106-856B-68970861FCE1}" type="pres">
      <dgm:prSet presAssocID="{8358F625-C27F-434D-BC0F-A5F22327A00D}" presName="rootText" presStyleLbl="node2" presStyleIdx="0" presStyleCnt="1" custScaleX="233410" custScaleY="13721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286DB00-9DE4-438C-9813-858D8C4026CB}" type="pres">
      <dgm:prSet presAssocID="{8358F625-C27F-434D-BC0F-A5F22327A00D}" presName="rootConnector" presStyleLbl="node2" presStyleIdx="0" presStyleCnt="1"/>
      <dgm:spPr/>
      <dgm:t>
        <a:bodyPr/>
        <a:lstStyle/>
        <a:p>
          <a:endParaRPr lang="en-GB"/>
        </a:p>
      </dgm:t>
    </dgm:pt>
    <dgm:pt modelId="{37077C4E-140A-46EF-9EB4-8677270B019C}" type="pres">
      <dgm:prSet presAssocID="{8358F625-C27F-434D-BC0F-A5F22327A00D}" presName="hierChild4" presStyleCnt="0"/>
      <dgm:spPr/>
    </dgm:pt>
    <dgm:pt modelId="{672BD487-99D6-4DE6-9009-1F84418815DC}" type="pres">
      <dgm:prSet presAssocID="{ED1F8354-51DB-4DA5-BC19-7370B43A89DC}" presName="Name35" presStyleLbl="parChTrans1D3" presStyleIdx="0" presStyleCnt="1"/>
      <dgm:spPr/>
      <dgm:t>
        <a:bodyPr/>
        <a:lstStyle/>
        <a:p>
          <a:endParaRPr lang="en-GB"/>
        </a:p>
      </dgm:t>
    </dgm:pt>
    <dgm:pt modelId="{6B656AAF-7B84-4A71-83B2-4CB1D06FE0B8}" type="pres">
      <dgm:prSet presAssocID="{9CD9146A-5320-4EA4-A808-5EBF985385D6}" presName="hierRoot2" presStyleCnt="0">
        <dgm:presLayoutVars>
          <dgm:hierBranch val="r"/>
        </dgm:presLayoutVars>
      </dgm:prSet>
      <dgm:spPr/>
    </dgm:pt>
    <dgm:pt modelId="{F6FC8F33-F5FE-424F-86AC-76CE70C24DDA}" type="pres">
      <dgm:prSet presAssocID="{9CD9146A-5320-4EA4-A808-5EBF985385D6}" presName="rootComposite" presStyleCnt="0"/>
      <dgm:spPr/>
    </dgm:pt>
    <dgm:pt modelId="{97CC89DD-84D0-4393-8168-9CEB5FCB09E0}" type="pres">
      <dgm:prSet presAssocID="{9CD9146A-5320-4EA4-A808-5EBF985385D6}" presName="rootText" presStyleLbl="node3" presStyleIdx="0" presStyleCnt="1" custScaleX="207197" custScaleY="89648" custLinFactNeighborX="-2681" custLinFactNeighborY="-261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400C999-7C74-4462-B933-6165667312B2}" type="pres">
      <dgm:prSet presAssocID="{9CD9146A-5320-4EA4-A808-5EBF985385D6}" presName="rootConnector" presStyleLbl="node3" presStyleIdx="0" presStyleCnt="1"/>
      <dgm:spPr/>
      <dgm:t>
        <a:bodyPr/>
        <a:lstStyle/>
        <a:p>
          <a:endParaRPr lang="en-GB"/>
        </a:p>
      </dgm:t>
    </dgm:pt>
    <dgm:pt modelId="{387D1612-60E4-42B9-8996-B4D2CA5908BE}" type="pres">
      <dgm:prSet presAssocID="{9CD9146A-5320-4EA4-A808-5EBF985385D6}" presName="hierChild4" presStyleCnt="0"/>
      <dgm:spPr/>
    </dgm:pt>
    <dgm:pt modelId="{FC9BB97E-FD03-4FC7-952C-C7B628FEA173}" type="pres">
      <dgm:prSet presAssocID="{9CD9146A-5320-4EA4-A808-5EBF985385D6}" presName="hierChild5" presStyleCnt="0"/>
      <dgm:spPr/>
    </dgm:pt>
    <dgm:pt modelId="{086B108C-FE92-4B42-8414-9D0CFF5D241D}" type="pres">
      <dgm:prSet presAssocID="{8358F625-C27F-434D-BC0F-A5F22327A00D}" presName="hierChild5" presStyleCnt="0"/>
      <dgm:spPr/>
    </dgm:pt>
    <dgm:pt modelId="{75561A9C-20C9-4737-9C4A-338748EBE86A}" type="pres">
      <dgm:prSet presAssocID="{856543C1-F88B-43E7-A6EF-639C4D6CDB62}" presName="hierChild3" presStyleCnt="0"/>
      <dgm:spPr/>
    </dgm:pt>
  </dgm:ptLst>
  <dgm:cxnLst>
    <dgm:cxn modelId="{74C7AD5F-FDC6-4FF8-BA0F-CBAB77E02F7A}" type="presOf" srcId="{B6F27983-2247-421E-B726-B01B25B7E72B}" destId="{A0069FAF-DA86-43EA-9FAB-A36E1661E30A}" srcOrd="0" destOrd="0" presId="urn:microsoft.com/office/officeart/2005/8/layout/orgChart1"/>
    <dgm:cxn modelId="{172916F4-D136-4D00-877D-F3AD6285CD4A}" type="presOf" srcId="{ED1F8354-51DB-4DA5-BC19-7370B43A89DC}" destId="{672BD487-99D6-4DE6-9009-1F84418815DC}" srcOrd="0" destOrd="0" presId="urn:microsoft.com/office/officeart/2005/8/layout/orgChart1"/>
    <dgm:cxn modelId="{A3B61321-7FB3-4C46-9133-AE4697452884}" srcId="{8358F625-C27F-434D-BC0F-A5F22327A00D}" destId="{9CD9146A-5320-4EA4-A808-5EBF985385D6}" srcOrd="0" destOrd="0" parTransId="{ED1F8354-51DB-4DA5-BC19-7370B43A89DC}" sibTransId="{746718F0-5368-4704-80DC-1185A972C5B9}"/>
    <dgm:cxn modelId="{B7477CE1-DE01-4A17-8360-81F5C0705CC8}" type="presOf" srcId="{B7A2CC4B-2C0B-4D00-9E0F-B017578AB184}" destId="{2DF8F8C1-995A-4B67-9A6B-8837EEE5989D}" srcOrd="0" destOrd="0" presId="urn:microsoft.com/office/officeart/2005/8/layout/orgChart1"/>
    <dgm:cxn modelId="{AA63C8F2-157B-406F-BE44-17C93B3D447C}" type="presOf" srcId="{856543C1-F88B-43E7-A6EF-639C4D6CDB62}" destId="{80A0CCE6-FC6E-446A-BD9D-B94EC44BCA38}" srcOrd="0" destOrd="0" presId="urn:microsoft.com/office/officeart/2005/8/layout/orgChart1"/>
    <dgm:cxn modelId="{A2DEB5E5-B8A6-40FD-95ED-0B0BA8BCABD3}" type="presOf" srcId="{9CD9146A-5320-4EA4-A808-5EBF985385D6}" destId="{97CC89DD-84D0-4393-8168-9CEB5FCB09E0}" srcOrd="0" destOrd="0" presId="urn:microsoft.com/office/officeart/2005/8/layout/orgChart1"/>
    <dgm:cxn modelId="{25BB836D-C857-4A06-8659-84AE8C477775}" type="presOf" srcId="{8358F625-C27F-434D-BC0F-A5F22327A00D}" destId="{D286DB00-9DE4-438C-9813-858D8C4026CB}" srcOrd="1" destOrd="0" presId="urn:microsoft.com/office/officeart/2005/8/layout/orgChart1"/>
    <dgm:cxn modelId="{1F2CA740-9207-46E0-ACED-EFF0A7DD2DD6}" type="presOf" srcId="{856543C1-F88B-43E7-A6EF-639C4D6CDB62}" destId="{45C8294C-B712-4D9D-B12A-1605AB956134}" srcOrd="1" destOrd="0" presId="urn:microsoft.com/office/officeart/2005/8/layout/orgChart1"/>
    <dgm:cxn modelId="{C67A44B3-EED7-4AE8-A6AB-500F02D1F816}" type="presOf" srcId="{9CD9146A-5320-4EA4-A808-5EBF985385D6}" destId="{9400C999-7C74-4462-B933-6165667312B2}" srcOrd="1" destOrd="0" presId="urn:microsoft.com/office/officeart/2005/8/layout/orgChart1"/>
    <dgm:cxn modelId="{C617D5AF-0D89-4909-9F50-C9D940F55D86}" srcId="{B7A2CC4B-2C0B-4D00-9E0F-B017578AB184}" destId="{856543C1-F88B-43E7-A6EF-639C4D6CDB62}" srcOrd="0" destOrd="0" parTransId="{6C71CEE3-11FE-41CE-B993-24A2F4874E3B}" sibTransId="{48B4FE6F-2FB7-4F37-9C72-E3C93931A829}"/>
    <dgm:cxn modelId="{DE25F8A1-0172-46E5-824F-005BB823C9F2}" srcId="{856543C1-F88B-43E7-A6EF-639C4D6CDB62}" destId="{8358F625-C27F-434D-BC0F-A5F22327A00D}" srcOrd="0" destOrd="0" parTransId="{B6F27983-2247-421E-B726-B01B25B7E72B}" sibTransId="{25AF0019-F60B-4EDE-B762-CA51BEB26298}"/>
    <dgm:cxn modelId="{08821003-DA0E-4E4F-BE25-262B7DD46221}" type="presOf" srcId="{8358F625-C27F-434D-BC0F-A5F22327A00D}" destId="{B87A8AB7-C98F-4106-856B-68970861FCE1}" srcOrd="0" destOrd="0" presId="urn:microsoft.com/office/officeart/2005/8/layout/orgChart1"/>
    <dgm:cxn modelId="{17E32883-0ACD-4357-9413-E9CD18E75312}" type="presParOf" srcId="{2DF8F8C1-995A-4B67-9A6B-8837EEE5989D}" destId="{5A2A7717-C8D2-4D7C-B28C-D65AC9EED6C3}" srcOrd="0" destOrd="0" presId="urn:microsoft.com/office/officeart/2005/8/layout/orgChart1"/>
    <dgm:cxn modelId="{EC2913D2-965F-41D0-96D8-DFCAB01188B8}" type="presParOf" srcId="{5A2A7717-C8D2-4D7C-B28C-D65AC9EED6C3}" destId="{96553B8F-C5C8-4C10-BEBC-15F0C2018D0C}" srcOrd="0" destOrd="0" presId="urn:microsoft.com/office/officeart/2005/8/layout/orgChart1"/>
    <dgm:cxn modelId="{753EE60D-E07B-400E-9616-1E896CF555AE}" type="presParOf" srcId="{96553B8F-C5C8-4C10-BEBC-15F0C2018D0C}" destId="{80A0CCE6-FC6E-446A-BD9D-B94EC44BCA38}" srcOrd="0" destOrd="0" presId="urn:microsoft.com/office/officeart/2005/8/layout/orgChart1"/>
    <dgm:cxn modelId="{AF5D1433-8483-4729-BB25-19F38557FBDD}" type="presParOf" srcId="{96553B8F-C5C8-4C10-BEBC-15F0C2018D0C}" destId="{45C8294C-B712-4D9D-B12A-1605AB956134}" srcOrd="1" destOrd="0" presId="urn:microsoft.com/office/officeart/2005/8/layout/orgChart1"/>
    <dgm:cxn modelId="{FB9578A5-1D69-4212-AAA4-7FE13610BE06}" type="presParOf" srcId="{5A2A7717-C8D2-4D7C-B28C-D65AC9EED6C3}" destId="{B1937E11-137B-4D2A-B768-F346BFABA128}" srcOrd="1" destOrd="0" presId="urn:microsoft.com/office/officeart/2005/8/layout/orgChart1"/>
    <dgm:cxn modelId="{6EA23B84-A967-4027-9AA2-671826EF6653}" type="presParOf" srcId="{B1937E11-137B-4D2A-B768-F346BFABA128}" destId="{A0069FAF-DA86-43EA-9FAB-A36E1661E30A}" srcOrd="0" destOrd="0" presId="urn:microsoft.com/office/officeart/2005/8/layout/orgChart1"/>
    <dgm:cxn modelId="{84895812-E37A-47F8-B8A3-9105B5A7DDAD}" type="presParOf" srcId="{B1937E11-137B-4D2A-B768-F346BFABA128}" destId="{92DD550B-FFE4-46EE-B504-9E279DE5750C}" srcOrd="1" destOrd="0" presId="urn:microsoft.com/office/officeart/2005/8/layout/orgChart1"/>
    <dgm:cxn modelId="{F3561AD1-BBB5-4E21-B04B-D45C28FB5323}" type="presParOf" srcId="{92DD550B-FFE4-46EE-B504-9E279DE5750C}" destId="{69B9928D-BBD0-4D48-9D88-168E91676082}" srcOrd="0" destOrd="0" presId="urn:microsoft.com/office/officeart/2005/8/layout/orgChart1"/>
    <dgm:cxn modelId="{E9B13EA2-504E-4BA9-82FE-9D6323BF5A9C}" type="presParOf" srcId="{69B9928D-BBD0-4D48-9D88-168E91676082}" destId="{B87A8AB7-C98F-4106-856B-68970861FCE1}" srcOrd="0" destOrd="0" presId="urn:microsoft.com/office/officeart/2005/8/layout/orgChart1"/>
    <dgm:cxn modelId="{CA9BBE32-5C2A-4015-B668-52A392F52A31}" type="presParOf" srcId="{69B9928D-BBD0-4D48-9D88-168E91676082}" destId="{D286DB00-9DE4-438C-9813-858D8C4026CB}" srcOrd="1" destOrd="0" presId="urn:microsoft.com/office/officeart/2005/8/layout/orgChart1"/>
    <dgm:cxn modelId="{6130A8BC-085E-42FC-B4BE-AEC3BAA7D030}" type="presParOf" srcId="{92DD550B-FFE4-46EE-B504-9E279DE5750C}" destId="{37077C4E-140A-46EF-9EB4-8677270B019C}" srcOrd="1" destOrd="0" presId="urn:microsoft.com/office/officeart/2005/8/layout/orgChart1"/>
    <dgm:cxn modelId="{B25F1694-2435-4CBD-84E3-1718A622CBC7}" type="presParOf" srcId="{37077C4E-140A-46EF-9EB4-8677270B019C}" destId="{672BD487-99D6-4DE6-9009-1F84418815DC}" srcOrd="0" destOrd="0" presId="urn:microsoft.com/office/officeart/2005/8/layout/orgChart1"/>
    <dgm:cxn modelId="{F57D89D3-F5C9-4B9C-B262-67C66150049C}" type="presParOf" srcId="{37077C4E-140A-46EF-9EB4-8677270B019C}" destId="{6B656AAF-7B84-4A71-83B2-4CB1D06FE0B8}" srcOrd="1" destOrd="0" presId="urn:microsoft.com/office/officeart/2005/8/layout/orgChart1"/>
    <dgm:cxn modelId="{21C068D7-3B88-4642-BD38-B09BCF814DC2}" type="presParOf" srcId="{6B656AAF-7B84-4A71-83B2-4CB1D06FE0B8}" destId="{F6FC8F33-F5FE-424F-86AC-76CE70C24DDA}" srcOrd="0" destOrd="0" presId="urn:microsoft.com/office/officeart/2005/8/layout/orgChart1"/>
    <dgm:cxn modelId="{671AE261-F443-4E70-BC6A-200D0DA9D22A}" type="presParOf" srcId="{F6FC8F33-F5FE-424F-86AC-76CE70C24DDA}" destId="{97CC89DD-84D0-4393-8168-9CEB5FCB09E0}" srcOrd="0" destOrd="0" presId="urn:microsoft.com/office/officeart/2005/8/layout/orgChart1"/>
    <dgm:cxn modelId="{B8B53767-1BA1-49C4-BF70-93735D518F5A}" type="presParOf" srcId="{F6FC8F33-F5FE-424F-86AC-76CE70C24DDA}" destId="{9400C999-7C74-4462-B933-6165667312B2}" srcOrd="1" destOrd="0" presId="urn:microsoft.com/office/officeart/2005/8/layout/orgChart1"/>
    <dgm:cxn modelId="{BC5580A8-EB0D-4F58-9491-C59BE8A3C5F6}" type="presParOf" srcId="{6B656AAF-7B84-4A71-83B2-4CB1D06FE0B8}" destId="{387D1612-60E4-42B9-8996-B4D2CA5908BE}" srcOrd="1" destOrd="0" presId="urn:microsoft.com/office/officeart/2005/8/layout/orgChart1"/>
    <dgm:cxn modelId="{9163CD8A-DEBD-4BA2-AAA3-5E35C8F66FC5}" type="presParOf" srcId="{6B656AAF-7B84-4A71-83B2-4CB1D06FE0B8}" destId="{FC9BB97E-FD03-4FC7-952C-C7B628FEA173}" srcOrd="2" destOrd="0" presId="urn:microsoft.com/office/officeart/2005/8/layout/orgChart1"/>
    <dgm:cxn modelId="{4380E3F5-A325-4109-9270-B5A273A03832}" type="presParOf" srcId="{92DD550B-FFE4-46EE-B504-9E279DE5750C}" destId="{086B108C-FE92-4B42-8414-9D0CFF5D241D}" srcOrd="2" destOrd="0" presId="urn:microsoft.com/office/officeart/2005/8/layout/orgChart1"/>
    <dgm:cxn modelId="{680D72F6-A4C4-477B-AC74-8095B325DF6D}" type="presParOf" srcId="{5A2A7717-C8D2-4D7C-B28C-D65AC9EED6C3}" destId="{75561A9C-20C9-4737-9C4A-338748EBE86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47F01-9A29-4308-A908-32940C09EDFF}" type="datetimeFigureOut">
              <a:rPr lang="en-GB" smtClean="0"/>
              <a:t>01/05/2018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1A841-0601-4DFC-A8AE-0AD6AAF920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42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366D5-001C-4CF4-8F57-61F6DB1251C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528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nbeingdiffrent001-1.wikispaces.com/CHAPTER+16+-+Families" TargetMode="External"/><Relationship Id="rId7" Type="http://schemas.openxmlformats.org/officeDocument/2006/relationships/hyperlink" Target="http://en.wikipedia.org/wiki/File:Family_Channel_2011.pn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://commons.wikimedia.org/wiki/File:1969_Butler_Family.jpg" TargetMode="Externa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morphopedics.wikidot.com/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churchforstarvingartists.wordpress.com/2011/08/31/all-the-folders-are-people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glish.stackexchange.com/questions/79739/stack-vs-pile-vs-heap-of-paper" TargetMode="External"/><Relationship Id="rId4" Type="http://schemas.openxmlformats.org/officeDocument/2006/relationships/image" Target="../media/image5.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15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rskachmar.wikispaces.com/How+Can+I+Organize+My+Work%3F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mrskachmar.wikispaces.com/How+Can+I+Organize+My+Work?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5B1C43-6F46-465E-9A46-7DEDCED26B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How has </a:t>
            </a:r>
            <a:r>
              <a:rPr lang="en-GB" dirty="0" err="1"/>
              <a:t>Tecnology</a:t>
            </a:r>
            <a:r>
              <a:rPr lang="en-GB" dirty="0"/>
              <a:t> enabled person </a:t>
            </a:r>
            <a:r>
              <a:rPr lang="en-GB" dirty="0" err="1"/>
              <a:t>centered</a:t>
            </a:r>
            <a:r>
              <a:rPr lang="en-GB" dirty="0"/>
              <a:t> care?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863A87D-3B95-4FEB-AB52-4A99E0110F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3742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2CC877-FF34-4808-86C2-E3D79986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Families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78E18BF-D73D-4994-B99B-2FC2A2DA668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13775" y="1933742"/>
            <a:ext cx="3149600" cy="401223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A3B1E6B-D277-478B-B25F-DF4B05065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391400" y="1722262"/>
            <a:ext cx="4543096" cy="3497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855C68C-AFD7-4082-B276-B5154E745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851718" y="3209347"/>
            <a:ext cx="2539682" cy="14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13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2091BE-A3ED-4F3C-9DC5-A240D6C3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DA8F8F4-F954-4A4A-87EA-E0F280BF974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952874" y="2588419"/>
            <a:ext cx="5559425" cy="3866889"/>
          </a:xfrm>
        </p:spPr>
      </p:pic>
    </p:spTree>
    <p:extLst>
      <p:ext uri="{BB962C8B-B14F-4D97-AF65-F5344CB8AC3E}">
        <p14:creationId xmlns:p14="http://schemas.microsoft.com/office/powerpoint/2010/main" val="1721253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D9B3F4-C63B-494D-BC55-F1F7FBD61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Were we were 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B81C481-4622-4B8D-94F0-DFB42AB78FA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38952" y="1838801"/>
            <a:ext cx="3763148" cy="38635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DE3731-B170-4D79-8561-BE125BBE5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7681100" y="1927701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Introducing IT in to a Care Home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20823564"/>
              </p:ext>
            </p:extLst>
          </p:nvPr>
        </p:nvGraphicFramePr>
        <p:xfrm>
          <a:off x="1775520" y="1790700"/>
          <a:ext cx="8229600" cy="4878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3245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Developing our People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9" y="6166440"/>
            <a:ext cx="1728192" cy="5029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51584" y="1700809"/>
            <a:ext cx="7416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Rolling, personalised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levels, all disciplines and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QCF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Student nurses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Care practitioners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Staff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5130314"/>
            <a:ext cx="1287586" cy="12875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600" y="1590614"/>
            <a:ext cx="2489201" cy="12643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707" y="2976043"/>
            <a:ext cx="3734302" cy="279907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445" y="4286132"/>
            <a:ext cx="2318971" cy="120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341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 How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201605" y="5367338"/>
            <a:ext cx="3601083" cy="804862"/>
          </a:xfrm>
        </p:spPr>
        <p:txBody>
          <a:bodyPr>
            <a:noAutofit/>
          </a:bodyPr>
          <a:lstStyle/>
          <a:p>
            <a:r>
              <a:rPr lang="en-GB" sz="2000" dirty="0"/>
              <a:t>Use of NHS Mail to communicate between Care Home and Hospital/GP/Social worker</a:t>
            </a:r>
          </a:p>
        </p:txBody>
      </p:sp>
      <p:pic>
        <p:nvPicPr>
          <p:cNvPr id="2058" name="Picture 10" descr="C:\Users\careybloomer\AppData\Local\Microsoft\Windows\Temporary Internet Files\Content.IE5\3J2HT399\5782-Stressed-Business-Woman-Carrying-And-Dropping-Documents-Clipart-Illustration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44" y="3910396"/>
            <a:ext cx="2329089" cy="22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careybloomer\AppData\Local\Microsoft\Windows\Temporary Internet Files\Content.IE5\FILCRCBJ\0060-0802-0413-5721_Handicapped_Woman_with_Aid_clipart_image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605" y="2630900"/>
            <a:ext cx="1644774" cy="219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careybloomer\AppData\Local\Microsoft\Windows\Temporary Internet Files\Content.IE5\FILCRCBJ\853px-Stub_doctors.svg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63" y="1154361"/>
            <a:ext cx="1710866" cy="20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91744" y="1340769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GPs able to access EMSYS in the Home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7019129" y="692696"/>
            <a:ext cx="805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 line audits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72064" y="3043838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Care planning and medication records all computerised - iCare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53355" y="3382830"/>
            <a:ext cx="17482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QA processes on line, file sharing between managers and directors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29436" y="476672"/>
            <a:ext cx="4442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2">
                    <a:lumMod val="75000"/>
                  </a:schemeClr>
                </a:solidFill>
              </a:rPr>
              <a:t>IT in the Care Home:</a:t>
            </a:r>
          </a:p>
          <a:p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5" y="6263842"/>
            <a:ext cx="2086495" cy="502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000" y="2679000"/>
            <a:ext cx="1170000" cy="15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130" y="1106486"/>
            <a:ext cx="1777703" cy="134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9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Embracing Technology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75" y="5437927"/>
            <a:ext cx="3093155" cy="713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72764" y="5301208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NHS Mail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542" y="2585458"/>
            <a:ext cx="2806717" cy="2104766"/>
          </a:xfrm>
          <a:prstGeom prst="rect">
            <a:avLst/>
          </a:prstGeom>
        </p:spPr>
      </p:pic>
      <p:pic>
        <p:nvPicPr>
          <p:cNvPr id="13" name="Picture 15" descr="C:\Users\careybloomer\AppData\Local\Microsoft\Windows\Temporary Internet Files\Content.IE5\FILCRCBJ\853px-Stub_doctors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634968"/>
            <a:ext cx="1710866" cy="20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4356262"/>
            <a:ext cx="1941984" cy="1805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71" y="2475178"/>
            <a:ext cx="1568268" cy="7555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01193"/>
            <a:ext cx="1285696" cy="12856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30" y="1454989"/>
            <a:ext cx="2235296" cy="139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42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C746A8-44CA-4D20-BD8D-DCC0BCD6BD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D49364-FEF2-47EE-891C-F515D6E44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50" y="243280"/>
            <a:ext cx="4857225" cy="364291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592CD9-8CEB-4163-9A8D-53F0623F8B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9C9BBF1-F556-4A3C-BB54-AE87AE7C0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376" y="3263900"/>
            <a:ext cx="5760699" cy="359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5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FB272A-005E-4B51-A4CA-14A2F6A4C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this mean for our residents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C8FFE8-A7F1-4961-B27F-DC587B4933D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What difference has it made to them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56B82F9-39D1-46B5-A7E4-BAC21B56F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202112" y="3136900"/>
            <a:ext cx="3417888" cy="3864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0AF7444-151A-4B9F-ADBD-B0C9DB5D0B55}"/>
              </a:ext>
            </a:extLst>
          </p:cNvPr>
          <p:cNvSpPr txBox="1"/>
          <p:nvPr/>
        </p:nvSpPr>
        <p:spPr>
          <a:xfrm>
            <a:off x="4202112" y="6184900"/>
            <a:ext cx="2695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4" tooltip="http://mrskachmar.wikispaces.com/How+Can+I+Organize+My+Work%3F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5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367983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BAFBD-7C62-446C-85E4-1A50197CC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Allows for  much more of this !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83DB652B-3BDE-4DE3-AE66-307FCFECD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691" y="1825625"/>
            <a:ext cx="101006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861029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44</TotalTime>
  <Words>205</Words>
  <Application>Microsoft Office PowerPoint</Application>
  <PresentationFormat>Widescreen</PresentationFormat>
  <Paragraphs>35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ＭＳ Ｐゴシック</vt:lpstr>
      <vt:lpstr>Arial</vt:lpstr>
      <vt:lpstr>Calibri</vt:lpstr>
      <vt:lpstr>Times New Roman</vt:lpstr>
      <vt:lpstr>Tw Cen MT</vt:lpstr>
      <vt:lpstr>Droplet</vt:lpstr>
      <vt:lpstr>How has Tecnology enabled person centered care?</vt:lpstr>
      <vt:lpstr>Were we were !</vt:lpstr>
      <vt:lpstr>Introducing IT in to a Care Home</vt:lpstr>
      <vt:lpstr>Developing our People</vt:lpstr>
      <vt:lpstr> How</vt:lpstr>
      <vt:lpstr>Embracing Technology</vt:lpstr>
      <vt:lpstr>PowerPoint Presentation</vt:lpstr>
      <vt:lpstr>What does this mean for our residents ?</vt:lpstr>
      <vt:lpstr>Allows for  much more of this ! </vt:lpstr>
      <vt:lpstr>Families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Carey Bloomer</dc:creator>
  <cp:lastModifiedBy>Linda Doherty</cp:lastModifiedBy>
  <cp:revision>4</cp:revision>
  <dcterms:created xsi:type="dcterms:W3CDTF">2018-04-30T15:39:51Z</dcterms:created>
  <dcterms:modified xsi:type="dcterms:W3CDTF">2018-05-01T08:26:26Z</dcterms:modified>
</cp:coreProperties>
</file>