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9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DA8A-BF2A-4F01-8816-BEF409D8C4CA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AB3E-6EC6-4EF5-994D-0E5A7FA92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4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D5C1-87FE-4B8D-946E-BEF7FC4A05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7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D5C1-87FE-4B8D-946E-BEF7FC4A05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D5C1-87FE-4B8D-946E-BEF7FC4A05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3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4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0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A483-F916-9F4C-A775-77DA7562BCE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1C08-1FCE-2043-A9E8-AA6699DD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9B86AC-11AB-0141-A8A7-A331B14539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47813-6C5C-AE45-B30E-DFAED23E4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lives we want to lead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99CA14-D6AF-8341-B3C1-A5C3AF8A2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future of adult social care   </a:t>
            </a:r>
          </a:p>
          <a:p>
            <a:r>
              <a:rPr lang="en-US" dirty="0" smtClean="0"/>
              <a:t>Cllr Jackie Meldrum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90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4E875A-F418-0245-8DE4-FB25C559C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75230-63B0-654E-898F-B039E256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727" y="1369219"/>
            <a:ext cx="871086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1027" y="1483519"/>
            <a:ext cx="871086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2427" y="1268016"/>
            <a:ext cx="871086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6727" y="1382316"/>
            <a:ext cx="871086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100" dirty="0"/>
          </a:p>
        </p:txBody>
      </p:sp>
      <p:sp>
        <p:nvSpPr>
          <p:cNvPr id="3" name="Rectangle 2"/>
          <p:cNvSpPr/>
          <p:nvPr/>
        </p:nvSpPr>
        <p:spPr>
          <a:xfrm>
            <a:off x="2286000" y="1180216"/>
            <a:ext cx="4572000" cy="3186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This is our chance to put adult social care right at the very heart of the Government’s thinking.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 smtClean="0">
                <a:solidFill>
                  <a:prstClr val="black"/>
                </a:solidFill>
              </a:rPr>
              <a:t>LGA consultation </a:t>
            </a:r>
            <a:r>
              <a:rPr lang="en-GB" sz="2400" b="1" dirty="0">
                <a:solidFill>
                  <a:prstClr val="black"/>
                </a:solidFill>
              </a:rPr>
              <a:t>will run until 26 September. </a:t>
            </a:r>
            <a:r>
              <a:rPr lang="en-GB" sz="2400" dirty="0">
                <a:solidFill>
                  <a:prstClr val="black"/>
                </a:solidFill>
              </a:rPr>
              <a:t>Your views will help build a vision for adult social care that supports people, communities, hospitals and our economy for decades to </a:t>
            </a:r>
            <a:r>
              <a:rPr lang="en-GB" sz="2400" dirty="0" smtClean="0">
                <a:solidFill>
                  <a:prstClr val="black"/>
                </a:solidFill>
              </a:rPr>
              <a:t>come.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4E875A-F418-0245-8DE4-FB25C559C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75230-63B0-654E-898F-B039E256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LGA adult social care green paper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727" y="1369219"/>
            <a:ext cx="871086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</p:txBody>
      </p:sp>
      <p:sp>
        <p:nvSpPr>
          <p:cNvPr id="3" name="Rectangle 2"/>
          <p:cNvSpPr/>
          <p:nvPr/>
        </p:nvSpPr>
        <p:spPr>
          <a:xfrm>
            <a:off x="628650" y="1268017"/>
            <a:ext cx="66702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The LGA’s adult social care green 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paper </a:t>
            </a:r>
            <a:r>
              <a:rPr lang="en-GB" sz="2400" b="1" dirty="0" smtClean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‘The Lives we want to lead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’ was launched in July 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2018</a:t>
            </a:r>
          </a:p>
          <a:p>
            <a:r>
              <a:rPr lang="en-GB" sz="2400" dirty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The consultation runs until 26 September</a:t>
            </a:r>
          </a:p>
          <a:p>
            <a:endParaRPr lang="en-GB" sz="2400" dirty="0">
              <a:latin typeface="+mj-lt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To date:</a:t>
            </a:r>
          </a:p>
          <a:p>
            <a:r>
              <a:rPr lang="en-GB" sz="2400" dirty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Almost 200 responses </a:t>
            </a:r>
          </a:p>
          <a:p>
            <a:r>
              <a:rPr lang="en-GB" sz="2400" dirty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Downloaded almost 2,500 times </a:t>
            </a:r>
          </a:p>
          <a:p>
            <a:r>
              <a:rPr lang="en-GB" sz="2400" dirty="0" smtClean="0">
                <a:latin typeface="+mj-lt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endParaRPr lang="en-GB" sz="2400" dirty="0">
              <a:latin typeface="+mj-lt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endParaRPr lang="en-GB" dirty="0">
              <a:latin typeface="+mj-lt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4E875A-F418-0245-8DE4-FB25C559C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75230-63B0-654E-898F-B039E256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we launched a consultation?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727" y="1369219"/>
            <a:ext cx="871086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  <a:p>
            <a:r>
              <a:rPr lang="en-GB" sz="2400" dirty="0" smtClean="0"/>
              <a:t>Adult social care and support matters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system supports older people and working age adults who have physical and learning disabilities, mental health conditions or are generally frail and </a:t>
            </a:r>
            <a:r>
              <a:rPr lang="en-GB" sz="2400" dirty="0" smtClean="0"/>
              <a:t>their unpaid </a:t>
            </a:r>
            <a:r>
              <a:rPr lang="en-GB" sz="2400" dirty="0"/>
              <a:t>carers</a:t>
            </a:r>
          </a:p>
          <a:p>
            <a:r>
              <a:rPr lang="en-GB" sz="2400" dirty="0"/>
              <a:t>It is about </a:t>
            </a:r>
            <a:r>
              <a:rPr lang="en-GB" sz="2400" b="1" dirty="0"/>
              <a:t>support for a good life</a:t>
            </a:r>
            <a:r>
              <a:rPr lang="en-GB" sz="2400" dirty="0"/>
              <a:t>, keeping well independent and at home for as long as possible.</a:t>
            </a:r>
            <a:r>
              <a:rPr lang="en-GB" sz="3200" dirty="0"/>
              <a:t> </a:t>
            </a:r>
          </a:p>
          <a:p>
            <a:endParaRPr lang="en-GB" sz="2100" dirty="0" smtClean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4818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8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0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05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4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_EXPLAINER_longer_version_02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1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179</Words>
  <Application>Microsoft Office PowerPoint</Application>
  <PresentationFormat>On-screen Show (16:9)</PresentationFormat>
  <Paragraphs>22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Times New Roman</vt:lpstr>
      <vt:lpstr>Office Theme</vt:lpstr>
      <vt:lpstr>The lives we want to lead</vt:lpstr>
      <vt:lpstr>The LGA adult social care green paper</vt:lpstr>
      <vt:lpstr>Why have we launched a consultation?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Consultation:</vt:lpstr>
      <vt:lpstr>PowerPoint Presentation</vt:lpstr>
    </vt:vector>
  </TitlesOfParts>
  <Company>LGA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LGA Design</dc:creator>
  <cp:lastModifiedBy>Oliver Wahnon (SCIE)</cp:lastModifiedBy>
  <cp:revision>6</cp:revision>
  <dcterms:created xsi:type="dcterms:W3CDTF">2018-09-04T13:46:17Z</dcterms:created>
  <dcterms:modified xsi:type="dcterms:W3CDTF">2018-09-05T14:38:36Z</dcterms:modified>
</cp:coreProperties>
</file>